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BB47-5617-43B4-BC65-9E3EB99CC12F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4737-BC97-4C64-91CD-CD0455DF5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748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BB47-5617-43B4-BC65-9E3EB99CC12F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4737-BC97-4C64-91CD-CD0455DF5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790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BB47-5617-43B4-BC65-9E3EB99CC12F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4737-BC97-4C64-91CD-CD0455DF5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17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BB47-5617-43B4-BC65-9E3EB99CC12F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4737-BC97-4C64-91CD-CD0455DF5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507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BB47-5617-43B4-BC65-9E3EB99CC12F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4737-BC97-4C64-91CD-CD0455DF5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038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BB47-5617-43B4-BC65-9E3EB99CC12F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4737-BC97-4C64-91CD-CD0455DF5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23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BB47-5617-43B4-BC65-9E3EB99CC12F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4737-BC97-4C64-91CD-CD0455DF5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291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BB47-5617-43B4-BC65-9E3EB99CC12F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4737-BC97-4C64-91CD-CD0455DF5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611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BB47-5617-43B4-BC65-9E3EB99CC12F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4737-BC97-4C64-91CD-CD0455DF5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862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BB47-5617-43B4-BC65-9E3EB99CC12F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4737-BC97-4C64-91CD-CD0455DF5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92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BB47-5617-43B4-BC65-9E3EB99CC12F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4737-BC97-4C64-91CD-CD0455DF5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361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0BB47-5617-43B4-BC65-9E3EB99CC12F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24737-BC97-4C64-91CD-CD0455DF5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7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334" y="-20701"/>
            <a:ext cx="5419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Higher Unit 9 – Equations and Inequalities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2582" y="360777"/>
            <a:ext cx="11569331" cy="1716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42439" y="4522067"/>
            <a:ext cx="1293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Reflections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42439" y="2231908"/>
            <a:ext cx="5953935" cy="4526701"/>
            <a:chOff x="-3020851" y="-1782510"/>
            <a:chExt cx="2687847" cy="2148182"/>
          </a:xfrm>
        </p:grpSpPr>
        <p:sp>
          <p:nvSpPr>
            <p:cNvPr id="20" name="Rectangle 19"/>
            <p:cNvSpPr/>
            <p:nvPr/>
          </p:nvSpPr>
          <p:spPr>
            <a:xfrm>
              <a:off x="-3020851" y="-1778851"/>
              <a:ext cx="2687847" cy="21445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-2960537" y="-1782510"/>
              <a:ext cx="172512" cy="1276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GB" b="1" dirty="0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55730" y="325890"/>
            <a:ext cx="2150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CCCFF"/>
                </a:solidFill>
              </a:rPr>
              <a:t>Quadratic equations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6427304" y="3864044"/>
            <a:ext cx="2970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CCCFF"/>
                </a:solidFill>
              </a:rPr>
              <a:t>Enlargements 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196C97A-C8B7-4FA1-917C-642EBD258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021" y="2231909"/>
            <a:ext cx="5862100" cy="4526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53DF55-E68A-4702-94B0-686D69A3E6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27" t="37095" r="16610" b="30141"/>
          <a:stretch/>
        </p:blipFill>
        <p:spPr>
          <a:xfrm>
            <a:off x="6448673" y="638809"/>
            <a:ext cx="4809874" cy="12503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CA3132-874E-4398-BCDF-BCBF816458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71" t="54510" r="16610" b="34053"/>
          <a:stretch/>
        </p:blipFill>
        <p:spPr>
          <a:xfrm>
            <a:off x="123457" y="1398448"/>
            <a:ext cx="5619872" cy="5095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D90F69-168D-4407-B671-9F7E1DC1A2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527" t="53854" r="16610" b="22168"/>
          <a:stretch/>
        </p:blipFill>
        <p:spPr>
          <a:xfrm>
            <a:off x="576143" y="2793996"/>
            <a:ext cx="4967644" cy="9450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BBD7F28-D839-4567-8A11-C2AB071362F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739" t="25496" r="12392" b="11184"/>
          <a:stretch/>
        </p:blipFill>
        <p:spPr>
          <a:xfrm>
            <a:off x="276042" y="3820409"/>
            <a:ext cx="5616364" cy="28212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31869B2-BE0C-45DB-83CC-D264CC93B2D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533" t="26046" r="16610" b="61425"/>
          <a:stretch/>
        </p:blipFill>
        <p:spPr>
          <a:xfrm>
            <a:off x="6522329" y="2805894"/>
            <a:ext cx="5369483" cy="533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8E4BC7-4F3E-41E3-9ED1-B56BF04428F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2717" t="16263" r="16610" b="12962"/>
          <a:stretch/>
        </p:blipFill>
        <p:spPr>
          <a:xfrm>
            <a:off x="6524315" y="3494524"/>
            <a:ext cx="5589547" cy="314713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61CBDA6-2689-41AE-8E17-57FECB8C048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855" t="36107" r="16609" b="50997"/>
          <a:stretch/>
        </p:blipFill>
        <p:spPr>
          <a:xfrm>
            <a:off x="163769" y="678073"/>
            <a:ext cx="5579560" cy="56551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1498EB1-0F72-480F-B214-46AA1ECA066E}"/>
              </a:ext>
            </a:extLst>
          </p:cNvPr>
          <p:cNvSpPr txBox="1"/>
          <p:nvPr/>
        </p:nvSpPr>
        <p:spPr>
          <a:xfrm>
            <a:off x="163769" y="2314156"/>
            <a:ext cx="3807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Quadratic Formula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EB70356-D83E-4F67-AAC7-0A0A4259F9A7}"/>
              </a:ext>
            </a:extLst>
          </p:cNvPr>
          <p:cNvSpPr txBox="1"/>
          <p:nvPr/>
        </p:nvSpPr>
        <p:spPr>
          <a:xfrm>
            <a:off x="6427304" y="2366445"/>
            <a:ext cx="3498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Completing the square</a:t>
            </a:r>
          </a:p>
        </p:txBody>
      </p:sp>
    </p:spTree>
    <p:extLst>
      <p:ext uri="{BB962C8B-B14F-4D97-AF65-F5344CB8AC3E}">
        <p14:creationId xmlns:p14="http://schemas.microsoft.com/office/powerpoint/2010/main" val="1633623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334" y="-20701"/>
            <a:ext cx="5425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Higher Unit 9 – Equations and Inequalities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49525" y="56257"/>
            <a:ext cx="5873758" cy="3816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55965" y="392459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4472C4">
                    <a:lumMod val="20000"/>
                    <a:lumOff val="80000"/>
                  </a:srgbClr>
                </a:solidFill>
              </a:rPr>
              <a:t>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05109" y="373117"/>
            <a:ext cx="5814341" cy="3470120"/>
            <a:chOff x="-3020851" y="-1782510"/>
            <a:chExt cx="2687847" cy="2148182"/>
          </a:xfrm>
        </p:grpSpPr>
        <p:sp>
          <p:nvSpPr>
            <p:cNvPr id="20" name="Rectangle 19"/>
            <p:cNvSpPr/>
            <p:nvPr/>
          </p:nvSpPr>
          <p:spPr>
            <a:xfrm>
              <a:off x="-3020851" y="-1778851"/>
              <a:ext cx="2687847" cy="21445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-2960537" y="-1782510"/>
              <a:ext cx="172512" cy="1276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GB" b="1" dirty="0">
                <a:solidFill>
                  <a:srgbClr val="4472C4">
                    <a:lumMod val="20000"/>
                    <a:lumOff val="80000"/>
                  </a:srgbClr>
                </a:solidFill>
              </a:endParaRPr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55730" y="325890"/>
            <a:ext cx="2740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CCCFF"/>
                </a:solidFill>
              </a:rPr>
              <a:t>Simultaneous Equations   </a:t>
            </a:r>
          </a:p>
        </p:txBody>
      </p:sp>
      <p:pic>
        <p:nvPicPr>
          <p:cNvPr id="136" name="Picture 1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6" y="3957912"/>
            <a:ext cx="12085664" cy="2843829"/>
          </a:xfrm>
          <a:prstGeom prst="rect">
            <a:avLst/>
          </a:prstGeom>
        </p:spPr>
      </p:pic>
      <p:sp>
        <p:nvSpPr>
          <p:cNvPr id="137" name="TextBox 136"/>
          <p:cNvSpPr txBox="1"/>
          <p:nvPr/>
        </p:nvSpPr>
        <p:spPr>
          <a:xfrm>
            <a:off x="235580" y="3957913"/>
            <a:ext cx="3475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CCCFF"/>
                </a:solidFill>
              </a:rPr>
              <a:t>Inequalities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38D088-0F7D-4FBF-8919-2F642A59B637}"/>
              </a:ext>
            </a:extLst>
          </p:cNvPr>
          <p:cNvSpPr txBox="1"/>
          <p:nvPr/>
        </p:nvSpPr>
        <p:spPr>
          <a:xfrm>
            <a:off x="6200468" y="141224"/>
            <a:ext cx="3082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Simultaneous </a:t>
            </a:r>
          </a:p>
          <a:p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Equations</a:t>
            </a:r>
          </a:p>
          <a:p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Linear and </a:t>
            </a:r>
          </a:p>
          <a:p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Quadratic</a:t>
            </a:r>
            <a:r>
              <a:rPr lang="en-GB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0365D4-F007-4567-879E-E4BD3AE537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22" t="32069" r="12174" b="38738"/>
          <a:stretch/>
        </p:blipFill>
        <p:spPr>
          <a:xfrm>
            <a:off x="221015" y="4424644"/>
            <a:ext cx="5698435" cy="13116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356017-FB51-45AC-B688-B0C98251B3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48" t="32963" r="12500" b="43706"/>
          <a:stretch/>
        </p:blipFill>
        <p:spPr>
          <a:xfrm>
            <a:off x="6857128" y="4108919"/>
            <a:ext cx="4851168" cy="9006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D5AC14-D9BE-4700-BF9C-D62135AAE3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174" t="30716" r="15978" b="23673"/>
          <a:stretch/>
        </p:blipFill>
        <p:spPr>
          <a:xfrm>
            <a:off x="7022781" y="5094762"/>
            <a:ext cx="4519863" cy="16132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383792-E58F-446A-9090-3F0FE7DC766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391" t="47509" r="16304" b="40092"/>
          <a:stretch/>
        </p:blipFill>
        <p:spPr>
          <a:xfrm>
            <a:off x="260460" y="5934786"/>
            <a:ext cx="6109515" cy="5973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6FF02F5-11AF-45E1-8793-5C3DC3CA06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7175" y="141224"/>
            <a:ext cx="3956787" cy="36323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84D16FB-4893-43EB-9C4B-2CF73CC2AF8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1855" t="30451" r="16609" b="53900"/>
          <a:stretch/>
        </p:blipFill>
        <p:spPr>
          <a:xfrm>
            <a:off x="137768" y="667163"/>
            <a:ext cx="5483229" cy="6743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E858FB2-4C13-4533-9EF6-70602841A82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6522" t="25477" r="11956" b="21291"/>
          <a:stretch/>
        </p:blipFill>
        <p:spPr>
          <a:xfrm>
            <a:off x="168717" y="1378616"/>
            <a:ext cx="5732268" cy="239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30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32</Words>
  <Application>Microsoft Office PowerPoint</Application>
  <PresentationFormat>Widescreen</PresentationFormat>
  <Paragraphs>14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Enterprise South Liverpool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HodgkinsonC</dc:creator>
  <cp:lastModifiedBy>Georgia Poole</cp:lastModifiedBy>
  <cp:revision>53</cp:revision>
  <dcterms:created xsi:type="dcterms:W3CDTF">2019-01-13T13:50:28Z</dcterms:created>
  <dcterms:modified xsi:type="dcterms:W3CDTF">2019-07-02T20:19:32Z</dcterms:modified>
</cp:coreProperties>
</file>