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F"/>
    <a:srgbClr val="CCFFCC"/>
    <a:srgbClr val="FFFFFF"/>
    <a:srgbClr val="990099"/>
    <a:srgbClr val="0033CC"/>
    <a:srgbClr val="FF5050"/>
    <a:srgbClr val="FF00FF"/>
    <a:srgbClr val="008000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1350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33EAF5-9B00-4748-BD34-910950B6F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652D-2275-4FC4-8BD4-64A91E937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609D-5841-4646-BA32-BB186ED4B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FF6E-C9C0-4183-ACAA-8A593E3F2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FAB-9A04-477A-84D4-7995E26E5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61B0-6753-49BA-A7A1-7169EE155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91E6-0398-4E04-A051-68E613238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CBDA-1A60-439C-B554-BFA31946B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6BC6-21E5-4916-A235-F961E31D6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5E42-D6C1-4EC1-8714-203E8C49C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0C93-B968-49B9-9E0B-23B09294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430F4-B31B-44BB-B7C7-05A2B6D3A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D3718B-B5C4-4FA6-B756-5E1FBCE3E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" y="7486"/>
            <a:ext cx="8893277" cy="325171"/>
          </a:xfrm>
        </p:spPr>
        <p:txBody>
          <a:bodyPr/>
          <a:lstStyle/>
          <a:p>
            <a:pPr algn="l"/>
            <a:r>
              <a:rPr lang="en-GB" sz="1400" dirty="0"/>
              <a:t>Year 7 Theta Unit 4 – Decimals and Measures Knowledge Organiser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56456" y="332656"/>
            <a:ext cx="482453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53000" y="341509"/>
            <a:ext cx="4824536" cy="190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456" y="3717032"/>
            <a:ext cx="482453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53000" y="2300126"/>
            <a:ext cx="4824536" cy="281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15552" y="289753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/>
              <a:t>Decimals and Rounding</a:t>
            </a:r>
            <a:endParaRPr lang="en-GB" sz="1400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893518" y="277900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/>
              <a:t>Length, Mass and </a:t>
            </a:r>
            <a:r>
              <a:rPr lang="en-GB" sz="1400" kern="0" dirty="0" smtClean="0"/>
              <a:t>Capacity</a:t>
            </a:r>
            <a:endParaRPr lang="en-GB" sz="14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15552" y="3656651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Scales and Coordinates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80992" y="2242368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Working with Decimals</a:t>
            </a:r>
            <a:endParaRPr lang="en-GB" sz="1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1" y="361534"/>
            <a:ext cx="2872855" cy="1205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6" y="1596391"/>
            <a:ext cx="2550858" cy="1076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846" y="1606181"/>
            <a:ext cx="1752176" cy="3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462" y="1988840"/>
            <a:ext cx="1687063" cy="94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3936" y="2935060"/>
            <a:ext cx="1687967" cy="6607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20" y="2695854"/>
            <a:ext cx="2255682" cy="888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504" y="574558"/>
            <a:ext cx="1691347" cy="9593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651" y="565752"/>
            <a:ext cx="1769741" cy="429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152" y="1211135"/>
            <a:ext cx="1601130" cy="1011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3729" y="980728"/>
            <a:ext cx="1731799" cy="1216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86" y="3929569"/>
            <a:ext cx="1902785" cy="58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3197" y="3857758"/>
            <a:ext cx="1272519" cy="7770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8494" y="3789040"/>
            <a:ext cx="1510742" cy="2082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249" y="4651330"/>
            <a:ext cx="3870654" cy="20185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052" y="5544338"/>
            <a:ext cx="1580442" cy="5446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3360" y="2322637"/>
            <a:ext cx="1544664" cy="8794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3253" y="2519792"/>
            <a:ext cx="3292116" cy="9585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81749" y="3598867"/>
            <a:ext cx="1699443" cy="7380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55835" y="3989012"/>
            <a:ext cx="2041581" cy="4516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06481" y="3250280"/>
            <a:ext cx="1755483" cy="719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73252" y="4457447"/>
            <a:ext cx="3033229" cy="6004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6480" y="4482877"/>
            <a:ext cx="1731543" cy="59082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41272" y="5162257"/>
            <a:ext cx="4824536" cy="1579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4861673" y="5105436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Perimeter and Area</a:t>
            </a:r>
            <a:endParaRPr lang="en-GB" sz="1400" kern="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90504" y="5368274"/>
            <a:ext cx="1542129" cy="7425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19591" y="6073130"/>
            <a:ext cx="1692060" cy="3976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25537" y="6309458"/>
            <a:ext cx="1349316" cy="4034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12715" y="6463504"/>
            <a:ext cx="1352654" cy="237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75704" y="5182852"/>
            <a:ext cx="1559738" cy="11266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78419" y="5196860"/>
            <a:ext cx="1429732" cy="81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aths">
      <a:dk1>
        <a:srgbClr val="3E3E5C"/>
      </a:dk1>
      <a:lt1>
        <a:srgbClr val="2E2E45"/>
      </a:lt1>
      <a:dk2>
        <a:srgbClr val="666699"/>
      </a:dk2>
      <a:lt2>
        <a:srgbClr val="2E2E45"/>
      </a:lt2>
      <a:accent1>
        <a:srgbClr val="E0E0FF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28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Default Design</vt:lpstr>
      <vt:lpstr>Year 7 Theta Unit 4 – Decimals and Measures Knowledge Organiser</vt:lpstr>
    </vt:vector>
  </TitlesOfParts>
  <Company>MS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Gavin</dc:creator>
  <cp:lastModifiedBy>ASFA</cp:lastModifiedBy>
  <cp:revision>158</cp:revision>
  <dcterms:created xsi:type="dcterms:W3CDTF">2012-01-29T20:33:15Z</dcterms:created>
  <dcterms:modified xsi:type="dcterms:W3CDTF">2019-06-21T12:41:01Z</dcterms:modified>
</cp:coreProperties>
</file>