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0" r:id="rId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FF"/>
    <a:srgbClr val="CCFFCC"/>
    <a:srgbClr val="FFFFFF"/>
    <a:srgbClr val="990099"/>
    <a:srgbClr val="0033CC"/>
    <a:srgbClr val="FF5050"/>
    <a:srgbClr val="FF00FF"/>
    <a:srgbClr val="008000"/>
    <a:srgbClr val="CC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33EAF5-9B00-4748-BD34-910950B6F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30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F652D-2275-4FC4-8BD4-64A91E937B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8609D-5841-4646-BA32-BB186ED4B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AFF6E-C9C0-4183-ACAA-8A593E3F2A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FAB-9A04-477A-84D4-7995E26E5A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961B0-6753-49BA-A7A1-7169EE155F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91E6-0398-4E04-A051-68E613238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CBDA-1A60-439C-B554-BFA31946B5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6BC6-21E5-4916-A235-F961E31D6E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35E42-D6C1-4EC1-8714-203E8C49C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0C93-B968-49B9-9E0B-23B092949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430F4-B31B-44BB-B7C7-05A2B6D3A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D3718B-B5C4-4FA6-B756-5E1FBCE3E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85"/>
            <a:ext cx="8229600" cy="325171"/>
          </a:xfrm>
        </p:spPr>
        <p:txBody>
          <a:bodyPr/>
          <a:lstStyle/>
          <a:p>
            <a:pPr algn="l"/>
            <a:r>
              <a:rPr lang="en-GB" sz="1400" dirty="0" smtClean="0"/>
              <a:t>Year 7 Theta Unit </a:t>
            </a:r>
            <a:r>
              <a:rPr lang="en-GB" sz="1400" dirty="0" smtClean="0"/>
              <a:t>2 </a:t>
            </a:r>
            <a:r>
              <a:rPr lang="en-GB" sz="1400" dirty="0" smtClean="0"/>
              <a:t>– </a:t>
            </a:r>
            <a:r>
              <a:rPr lang="en-GB" sz="1400" dirty="0" smtClean="0"/>
              <a:t>Number Skills Knowledge </a:t>
            </a:r>
            <a:r>
              <a:rPr lang="en-GB" sz="1400" dirty="0" smtClean="0"/>
              <a:t>Organiser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35496" y="332656"/>
            <a:ext cx="4464496" cy="1860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72000" y="341507"/>
            <a:ext cx="4464496" cy="2771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496" y="3026238"/>
            <a:ext cx="4464496" cy="371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2000" y="3166846"/>
            <a:ext cx="4464496" cy="357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5496" y="341508"/>
            <a:ext cx="446449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Order of Calculations</a:t>
            </a:r>
            <a:endParaRPr lang="en-GB" sz="1400" kern="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572000" y="341507"/>
            <a:ext cx="446449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Rounding</a:t>
            </a:r>
            <a:endParaRPr lang="en-GB" sz="1400" kern="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5496" y="2996232"/>
            <a:ext cx="446449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Multiplication</a:t>
            </a:r>
            <a:endParaRPr lang="en-GB" sz="1400" kern="0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59474" y="3166846"/>
            <a:ext cx="4464496" cy="3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1400" kern="0" dirty="0" smtClean="0"/>
              <a:t>Division</a:t>
            </a:r>
            <a:endParaRPr lang="en-GB" sz="1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594" y="402916"/>
            <a:ext cx="2401331" cy="1712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402916"/>
            <a:ext cx="1541164" cy="1240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1755987"/>
            <a:ext cx="1541164" cy="643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231" y="2321241"/>
            <a:ext cx="1418738" cy="212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281401"/>
            <a:ext cx="1947186" cy="19189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1537" y="3281400"/>
            <a:ext cx="2326535" cy="1918921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" y="5285309"/>
            <a:ext cx="3244020" cy="1427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5670" y="5283318"/>
            <a:ext cx="1707920" cy="70909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3468637"/>
            <a:ext cx="3075769" cy="146078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9" y="4941168"/>
            <a:ext cx="2808311" cy="112656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6044" y="3227466"/>
            <a:ext cx="1785208" cy="58717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4248" y="6076044"/>
            <a:ext cx="2211196" cy="64800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23671" y="6121205"/>
            <a:ext cx="2080577" cy="586697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6260" y="634447"/>
            <a:ext cx="2771800" cy="107500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44008" y="1768440"/>
            <a:ext cx="2753797" cy="1084496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626" y="720774"/>
            <a:ext cx="1984000" cy="144000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627" y="903153"/>
            <a:ext cx="1817143" cy="180000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344" y="1129812"/>
            <a:ext cx="1800000" cy="180000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24" y="1361891"/>
            <a:ext cx="1797120" cy="216000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187" y="1628800"/>
            <a:ext cx="1854000" cy="1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aths">
      <a:dk1>
        <a:srgbClr val="3E3E5C"/>
      </a:dk1>
      <a:lt1>
        <a:srgbClr val="2E2E45"/>
      </a:lt1>
      <a:dk2>
        <a:srgbClr val="666699"/>
      </a:dk2>
      <a:lt2>
        <a:srgbClr val="2E2E45"/>
      </a:lt2>
      <a:accent1>
        <a:srgbClr val="E0E0FF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Default Design</vt:lpstr>
      <vt:lpstr>Year 7 Theta Unit 2 – Number Skills Knowledge Organiser</vt:lpstr>
    </vt:vector>
  </TitlesOfParts>
  <Company>MS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Gavin</dc:creator>
  <cp:lastModifiedBy>ASFA</cp:lastModifiedBy>
  <cp:revision>159</cp:revision>
  <dcterms:created xsi:type="dcterms:W3CDTF">2012-01-29T20:33:15Z</dcterms:created>
  <dcterms:modified xsi:type="dcterms:W3CDTF">2019-06-21T10:53:10Z</dcterms:modified>
</cp:coreProperties>
</file>