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BB47-5617-43B4-BC65-9E3EB99CC12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58" y="38946"/>
            <a:ext cx="272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Higher Unit 2 Algebra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158" y="577369"/>
            <a:ext cx="2451911" cy="1721379"/>
            <a:chOff x="174865" y="914401"/>
            <a:chExt cx="4515730" cy="1997611"/>
          </a:xfrm>
        </p:grpSpPr>
        <p:sp>
          <p:nvSpPr>
            <p:cNvPr id="8" name="Rectangle 7"/>
            <p:cNvSpPr/>
            <p:nvPr/>
          </p:nvSpPr>
          <p:spPr>
            <a:xfrm>
              <a:off x="174865" y="914401"/>
              <a:ext cx="4515730" cy="1997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353" y="914401"/>
              <a:ext cx="1687483" cy="183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Algebraic indices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935284" y="2651515"/>
            <a:ext cx="5497103" cy="411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03346" y="2632664"/>
            <a:ext cx="112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Equations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59623" y="56891"/>
            <a:ext cx="9342932" cy="2496094"/>
            <a:chOff x="174865" y="3145024"/>
            <a:chExt cx="4515730" cy="1666128"/>
          </a:xfrm>
        </p:grpSpPr>
        <p:sp>
          <p:nvSpPr>
            <p:cNvPr id="20" name="Rectangle 19"/>
            <p:cNvSpPr/>
            <p:nvPr/>
          </p:nvSpPr>
          <p:spPr>
            <a:xfrm>
              <a:off x="174865" y="3145024"/>
              <a:ext cx="4515730" cy="166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3481" y="3149099"/>
              <a:ext cx="2920138" cy="43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Expanding and factorising</a:t>
              </a:r>
            </a:p>
            <a:p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4691" y="2641036"/>
            <a:ext cx="5500097" cy="4129211"/>
            <a:chOff x="174865" y="914401"/>
            <a:chExt cx="4515730" cy="1997611"/>
          </a:xfrm>
        </p:grpSpPr>
        <p:sp>
          <p:nvSpPr>
            <p:cNvPr id="33" name="Rectangle 32"/>
            <p:cNvSpPr/>
            <p:nvPr/>
          </p:nvSpPr>
          <p:spPr>
            <a:xfrm>
              <a:off x="174865" y="914401"/>
              <a:ext cx="4515730" cy="1997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353" y="914401"/>
              <a:ext cx="174804" cy="39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589" t="43068" r="55017" b="43835"/>
          <a:stretch/>
        </p:blipFill>
        <p:spPr>
          <a:xfrm>
            <a:off x="135930" y="971664"/>
            <a:ext cx="2284529" cy="614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517" t="44415" r="59299" b="44612"/>
          <a:stretch/>
        </p:blipFill>
        <p:spPr>
          <a:xfrm>
            <a:off x="124691" y="1631761"/>
            <a:ext cx="2295768" cy="611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7591" t="33333" r="17636" b="32606"/>
          <a:stretch/>
        </p:blipFill>
        <p:spPr>
          <a:xfrm>
            <a:off x="6075863" y="3013334"/>
            <a:ext cx="4220993" cy="1248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8068" t="19515" r="16887" b="18909"/>
          <a:stretch/>
        </p:blipFill>
        <p:spPr>
          <a:xfrm>
            <a:off x="6832617" y="4360389"/>
            <a:ext cx="4431248" cy="23596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2978" y="2651515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and non - linear sequences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17727" t="40849" r="17296" b="41212"/>
          <a:stretch/>
        </p:blipFill>
        <p:spPr>
          <a:xfrm>
            <a:off x="199879" y="3074903"/>
            <a:ext cx="4571626" cy="709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17727" t="16364" r="17159" b="16727"/>
          <a:stretch/>
        </p:blipFill>
        <p:spPr>
          <a:xfrm>
            <a:off x="633216" y="3892201"/>
            <a:ext cx="4793543" cy="27707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17659" t="23636" r="17091" b="24000"/>
          <a:stretch/>
        </p:blipFill>
        <p:spPr>
          <a:xfrm>
            <a:off x="2812221" y="414058"/>
            <a:ext cx="4566271" cy="20612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17932" t="24243" r="16955" b="22909"/>
          <a:stretch/>
        </p:blipFill>
        <p:spPr>
          <a:xfrm>
            <a:off x="7431089" y="424240"/>
            <a:ext cx="4644264" cy="2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Enterprise South Liverpool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HodgkinsonC</dc:creator>
  <cp:lastModifiedBy>Mr I Hepke</cp:lastModifiedBy>
  <cp:revision>21</cp:revision>
  <dcterms:created xsi:type="dcterms:W3CDTF">2019-01-13T13:50:28Z</dcterms:created>
  <dcterms:modified xsi:type="dcterms:W3CDTF">2020-03-24T09:11:50Z</dcterms:modified>
</cp:coreProperties>
</file>