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1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BB47-5617-43B4-BC65-9E3EB99CC12F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89016" y="-405221"/>
            <a:ext cx="9144000" cy="1005017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Foundation Unit 10</a:t>
            </a:r>
            <a:endParaRPr lang="en-GB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620" y="561460"/>
            <a:ext cx="403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Translation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5411" y="561460"/>
            <a:ext cx="3151192" cy="2265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18998" y="4616505"/>
            <a:ext cx="338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418998" y="4630668"/>
            <a:ext cx="3788671" cy="2123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36964" y="2870310"/>
            <a:ext cx="330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Rotation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3418998" y="631776"/>
            <a:ext cx="3041069" cy="3954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418999" y="635768"/>
            <a:ext cx="403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Enlargement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3" y="973743"/>
            <a:ext cx="2874308" cy="185361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72" y="4926104"/>
            <a:ext cx="3411612" cy="17520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72" y="962774"/>
            <a:ext cx="2759223" cy="37986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157" y="1374622"/>
            <a:ext cx="2874434" cy="2375165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65411" y="2912561"/>
            <a:ext cx="3115145" cy="3996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64" y="3276600"/>
            <a:ext cx="2814856" cy="341847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157" y="3793217"/>
            <a:ext cx="2910481" cy="7928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01032" y="572021"/>
            <a:ext cx="5326901" cy="3954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501033" y="576013"/>
            <a:ext cx="403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Combining Transformations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373" y="889182"/>
            <a:ext cx="4015005" cy="3160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370" y="492528"/>
            <a:ext cx="1395830" cy="423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3266" y="4302748"/>
            <a:ext cx="2843886" cy="230038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8901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Foundation Unit 10</vt:lpstr>
    </vt:vector>
  </TitlesOfParts>
  <Company>Enterprise South Liverpool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HodgkinsonC</dc:creator>
  <cp:lastModifiedBy>HepkeI</cp:lastModifiedBy>
  <cp:revision>27</cp:revision>
  <dcterms:created xsi:type="dcterms:W3CDTF">2019-01-13T13:50:28Z</dcterms:created>
  <dcterms:modified xsi:type="dcterms:W3CDTF">2019-09-30T06:52:48Z</dcterms:modified>
</cp:coreProperties>
</file>