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74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790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1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50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038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23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29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61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86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9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36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7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5658343" y="5688627"/>
            <a:ext cx="6406794" cy="9089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06903" y="86476"/>
            <a:ext cx="10835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Unit 18 – Fractions, Indices and Standard Form </a:t>
            </a:r>
            <a:endParaRPr lang="en-GB" sz="2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217510" y="640139"/>
            <a:ext cx="8952688" cy="3839336"/>
            <a:chOff x="223100" y="908059"/>
            <a:chExt cx="8918660" cy="1859954"/>
          </a:xfrm>
        </p:grpSpPr>
        <p:sp>
          <p:nvSpPr>
            <p:cNvPr id="8" name="Rectangle 7"/>
            <p:cNvSpPr/>
            <p:nvPr/>
          </p:nvSpPr>
          <p:spPr>
            <a:xfrm>
              <a:off x="223100" y="908059"/>
              <a:ext cx="4967146" cy="185995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190246" y="2129266"/>
              <a:ext cx="3951514" cy="178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Adding and Subtracting Fractions</a:t>
              </a:r>
              <a:endParaRPr lang="en-GB" b="1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6472990" y="662385"/>
            <a:ext cx="5670899" cy="4907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5266751" y="658030"/>
            <a:ext cx="5185430" cy="7216754"/>
            <a:chOff x="-3444498" y="-1743983"/>
            <a:chExt cx="14132975" cy="4587539"/>
          </a:xfrm>
        </p:grpSpPr>
        <p:sp>
          <p:nvSpPr>
            <p:cNvPr id="20" name="Rectangle 19"/>
            <p:cNvSpPr/>
            <p:nvPr/>
          </p:nvSpPr>
          <p:spPr>
            <a:xfrm>
              <a:off x="-3444498" y="-1743983"/>
              <a:ext cx="3014170" cy="19965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49504" y="2436097"/>
              <a:ext cx="3838973" cy="40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Law of Indices</a:t>
              </a:r>
              <a:endParaRPr lang="en-GB" b="1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98533" y="658030"/>
            <a:ext cx="11370805" cy="6065983"/>
            <a:chOff x="303601" y="-3618341"/>
            <a:chExt cx="11327590" cy="6539904"/>
          </a:xfrm>
        </p:grpSpPr>
        <p:sp>
          <p:nvSpPr>
            <p:cNvPr id="26" name="Rectangle 25"/>
            <p:cNvSpPr/>
            <p:nvPr/>
          </p:nvSpPr>
          <p:spPr>
            <a:xfrm>
              <a:off x="303601" y="659805"/>
              <a:ext cx="5158787" cy="22617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20548" y="-3618341"/>
              <a:ext cx="3910643" cy="3981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Multiplication and Division of Fractions</a:t>
              </a:r>
              <a:endParaRPr lang="en-GB" b="1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10" y="1090555"/>
            <a:ext cx="4794005" cy="14716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408" y="2632427"/>
            <a:ext cx="4796728" cy="15650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4626" y="1082921"/>
            <a:ext cx="4508406" cy="12144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2714" y="2417392"/>
            <a:ext cx="4482005" cy="147784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6139" y="4020399"/>
            <a:ext cx="4508406" cy="1443973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633224" y="713589"/>
            <a:ext cx="3751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Addition and Subtraction of Fractions</a:t>
            </a:r>
            <a:endParaRPr lang="en-GB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3359" y="4611607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Indices Rules</a:t>
            </a:r>
            <a:endParaRPr lang="en-GB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6207" y="4942120"/>
            <a:ext cx="1743075" cy="170497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55989" y="4937087"/>
            <a:ext cx="1628775" cy="170497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03708" y="5798028"/>
            <a:ext cx="1740068" cy="66186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53510" y="5729041"/>
            <a:ext cx="1337229" cy="82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23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6038495" y="4468071"/>
            <a:ext cx="6023272" cy="21732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" name="Group 14"/>
          <p:cNvGrpSpPr/>
          <p:nvPr/>
        </p:nvGrpSpPr>
        <p:grpSpPr>
          <a:xfrm>
            <a:off x="130671" y="641790"/>
            <a:ext cx="5840947" cy="3994131"/>
            <a:chOff x="174865" y="914401"/>
            <a:chExt cx="4515730" cy="1997611"/>
          </a:xfrm>
        </p:grpSpPr>
        <p:sp>
          <p:nvSpPr>
            <p:cNvPr id="8" name="Rectangle 7"/>
            <p:cNvSpPr/>
            <p:nvPr/>
          </p:nvSpPr>
          <p:spPr>
            <a:xfrm>
              <a:off x="174865" y="914401"/>
              <a:ext cx="4515730" cy="19976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81353" y="914401"/>
              <a:ext cx="184029" cy="1789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b="1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6105374" y="635972"/>
            <a:ext cx="5956393" cy="3701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142854" y="4775184"/>
            <a:ext cx="5685889" cy="1852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759303" y="238876"/>
            <a:ext cx="10835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Unit 18 – Fractions, Indices and Standard Form </a:t>
            </a:r>
            <a:endParaRPr lang="en-GB" sz="24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542" y="1166856"/>
            <a:ext cx="4209584" cy="114875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729" y="5025335"/>
            <a:ext cx="5200650" cy="135255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/>
          <a:srcRect l="1035" r="1565" b="-1200"/>
          <a:stretch/>
        </p:blipFill>
        <p:spPr>
          <a:xfrm>
            <a:off x="6315956" y="4468071"/>
            <a:ext cx="5278582" cy="129105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6834" y="5668273"/>
            <a:ext cx="4996541" cy="9280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542" y="2486871"/>
            <a:ext cx="5153025" cy="1981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16834" y="772370"/>
            <a:ext cx="5229225" cy="34290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64427" y="700541"/>
            <a:ext cx="1597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Standard Form</a:t>
            </a:r>
            <a:endParaRPr lang="en-GB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58930" y="776405"/>
            <a:ext cx="1197347" cy="58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054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39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Enterprise South Liverpool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HodgkinsonC</dc:creator>
  <cp:lastModifiedBy>HepkeI</cp:lastModifiedBy>
  <cp:revision>31</cp:revision>
  <dcterms:created xsi:type="dcterms:W3CDTF">2019-01-13T13:50:28Z</dcterms:created>
  <dcterms:modified xsi:type="dcterms:W3CDTF">2019-06-21T13:06:20Z</dcterms:modified>
</cp:coreProperties>
</file>