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0" r:id="rId2"/>
    <p:sldId id="311" r:id="rId3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F"/>
    <a:srgbClr val="CCFFCC"/>
    <a:srgbClr val="FFFFFF"/>
    <a:srgbClr val="990099"/>
    <a:srgbClr val="0033CC"/>
    <a:srgbClr val="FF5050"/>
    <a:srgbClr val="FF00FF"/>
    <a:srgbClr val="008000"/>
    <a:srgbClr val="CC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11" d="100"/>
          <a:sy n="111" d="100"/>
        </p:scale>
        <p:origin x="1350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33EAF5-9B00-4748-BD34-910950B6F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30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F652D-2275-4FC4-8BD4-64A91E937B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609D-5841-4646-BA32-BB186ED4B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AFF6E-C9C0-4183-ACAA-8A593E3F2A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FAB-9A04-477A-84D4-7995E26E5A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961B0-6753-49BA-A7A1-7169EE155F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91E6-0398-4E04-A051-68E613238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CBDA-1A60-439C-B554-BFA31946B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6BC6-21E5-4916-A235-F961E31D6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35E42-D6C1-4EC1-8714-203E8C49C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0C93-B968-49B9-9E0B-23B092949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430F4-B31B-44BB-B7C7-05A2B6D3AE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D3718B-B5C4-4FA6-B756-5E1FBCE3EB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504" y="7486"/>
            <a:ext cx="8610600" cy="325171"/>
          </a:xfrm>
        </p:spPr>
        <p:txBody>
          <a:bodyPr/>
          <a:lstStyle/>
          <a:p>
            <a:pPr algn="l"/>
            <a:r>
              <a:rPr lang="en-GB" sz="1400" dirty="0"/>
              <a:t>Foundation Unit 1 – Number Skills Knowledge Organiser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56456" y="332656"/>
            <a:ext cx="4533794" cy="1860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41880" y="44624"/>
            <a:ext cx="5184000" cy="3886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456" y="2231632"/>
            <a:ext cx="4533794" cy="45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41880" y="3974071"/>
            <a:ext cx="5184000" cy="2767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15552" y="277900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Calculations</a:t>
            </a:r>
            <a:endParaRPr lang="en-GB" sz="1400" kern="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67082" y="-27384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Decimal Numbers</a:t>
            </a:r>
            <a:endParaRPr lang="en-GB" sz="1400" kern="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12552" y="2167725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Place Value</a:t>
            </a:r>
            <a:endParaRPr lang="en-GB" sz="1400" kern="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63182" y="3915804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Factors and Multiples</a:t>
            </a:r>
            <a:endParaRPr lang="en-GB" sz="14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218" y="1673907"/>
            <a:ext cx="1352550" cy="103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950" y="377523"/>
            <a:ext cx="2417816" cy="391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364" y="671277"/>
            <a:ext cx="1168588" cy="440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" y="537730"/>
            <a:ext cx="1467911" cy="29889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3917" y="862504"/>
            <a:ext cx="3240359" cy="1296230"/>
            <a:chOff x="803354" y="1772816"/>
            <a:chExt cx="8833166" cy="37031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354" y="1772816"/>
              <a:ext cx="3800475" cy="3657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3020" y="2399398"/>
              <a:ext cx="5143500" cy="307657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7536" y="82128"/>
            <a:ext cx="3620000" cy="3473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7536" y="472639"/>
            <a:ext cx="3620000" cy="3619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5254" y="671277"/>
            <a:ext cx="880330" cy="11911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2402" y="883845"/>
            <a:ext cx="1584175" cy="8011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7793" y="1897546"/>
            <a:ext cx="4207917" cy="2033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79" y="2464018"/>
            <a:ext cx="4413973" cy="5840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764" y="3047376"/>
            <a:ext cx="4394188" cy="11251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764" y="4296891"/>
            <a:ext cx="3847002" cy="3487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764" y="4653136"/>
            <a:ext cx="4096023" cy="20162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82313" y="4172554"/>
            <a:ext cx="3511048" cy="21006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17096" y="4519069"/>
            <a:ext cx="4008784" cy="404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86"/>
            <a:ext cx="8610600" cy="325171"/>
          </a:xfrm>
        </p:spPr>
        <p:txBody>
          <a:bodyPr/>
          <a:lstStyle/>
          <a:p>
            <a:pPr algn="l"/>
            <a:r>
              <a:rPr lang="en-GB" sz="1400" dirty="0"/>
              <a:t>Foundation Unit 1 – Number Skills Knowledge Organiser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80325" y="3137380"/>
            <a:ext cx="4824536" cy="3603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0325" y="321030"/>
            <a:ext cx="4824536" cy="2771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0989" y="29691"/>
            <a:ext cx="4870665" cy="6711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5863" y="3068960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Index Notation</a:t>
            </a:r>
            <a:endParaRPr lang="en-GB" sz="1400" kern="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691" y="260648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Squares Cubes and Roots</a:t>
            </a:r>
            <a:endParaRPr lang="en-GB" sz="1400" kern="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950990" y="31082"/>
            <a:ext cx="482453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Prime Factors</a:t>
            </a:r>
            <a:endParaRPr lang="en-GB" sz="14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4" y="528203"/>
            <a:ext cx="3266239" cy="542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80" y="372588"/>
            <a:ext cx="2472215" cy="384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06" y="1072762"/>
            <a:ext cx="4237237" cy="14772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62" y="2491651"/>
            <a:ext cx="4200406" cy="5565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79" y="3385240"/>
            <a:ext cx="4698836" cy="12365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79" y="5046691"/>
            <a:ext cx="3009021" cy="3615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912" y="4655981"/>
            <a:ext cx="3003888" cy="3570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0792" y="3222539"/>
            <a:ext cx="1746435" cy="3120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7686" y="4672577"/>
            <a:ext cx="1664929" cy="12286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779" y="5445760"/>
            <a:ext cx="3033907" cy="1191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2842" y="404664"/>
            <a:ext cx="4794646" cy="1975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9083" y="81950"/>
            <a:ext cx="2735927" cy="3573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8881" y="2924944"/>
            <a:ext cx="4791812" cy="31387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2842" y="2492896"/>
            <a:ext cx="4808984" cy="3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aths">
      <a:dk1>
        <a:srgbClr val="3E3E5C"/>
      </a:dk1>
      <a:lt1>
        <a:srgbClr val="2E2E45"/>
      </a:lt1>
      <a:dk2>
        <a:srgbClr val="666699"/>
      </a:dk2>
      <a:lt2>
        <a:srgbClr val="2E2E45"/>
      </a:lt2>
      <a:accent1>
        <a:srgbClr val="E0E0FF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32</Words>
  <Application>Microsoft Office PowerPoint</Application>
  <PresentationFormat>A4 Paper (210x297 mm)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Comic Sans MS</vt:lpstr>
      <vt:lpstr>Default Design</vt:lpstr>
      <vt:lpstr>Foundation Unit 1 – Number Skills Knowledge Organiser</vt:lpstr>
      <vt:lpstr>Foundation Unit 1 – Number Skills Knowledge Organiser</vt:lpstr>
    </vt:vector>
  </TitlesOfParts>
  <Company>MS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Gavin</dc:creator>
  <cp:lastModifiedBy>ASFA</cp:lastModifiedBy>
  <cp:revision>160</cp:revision>
  <dcterms:created xsi:type="dcterms:W3CDTF">2012-01-29T20:33:15Z</dcterms:created>
  <dcterms:modified xsi:type="dcterms:W3CDTF">2019-06-21T13:22:32Z</dcterms:modified>
</cp:coreProperties>
</file>