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71" r:id="rId10"/>
    <p:sldId id="264" r:id="rId11"/>
    <p:sldId id="266" r:id="rId12"/>
    <p:sldId id="268" r:id="rId13"/>
    <p:sldId id="269" r:id="rId14"/>
    <p:sldId id="270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055" autoAdjust="0"/>
  </p:normalViewPr>
  <p:slideViewPr>
    <p:cSldViewPr snapToGrid="0">
      <p:cViewPr>
        <p:scale>
          <a:sx n="73" d="100"/>
          <a:sy n="73" d="100"/>
        </p:scale>
        <p:origin x="-62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F2B3D-CA88-467F-880F-E398E2B69E37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318CA-EA2B-4BC5-A0AB-2CC42B9D0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0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forkids.net/apartheid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https://www.bbc.co.uk/iplayer/episodes/p082w992/noughts-crosses?seriesId=p082w9k7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318CA-EA2B-4BC5-A0AB-2CC42B9D0C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20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https://www.historyforkids.net/apartheid.html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318CA-EA2B-4BC5-A0AB-2CC42B9D0C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64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318CA-EA2B-4BC5-A0AB-2CC42B9D0C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653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https://www.bbc.co.uk/programmes/p082w992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318CA-EA2B-4BC5-A0AB-2CC42B9D0CF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1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5839C2-A364-4115-8F4D-599899E95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5BA6237-8937-406C-AD7B-1588510CE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56AE41-065A-4B6D-8FB5-49946859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45D-0A97-4163-8DE0-4B47B4F0EAD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857F46-8DD3-4C36-8A1D-775141E4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8294A8-2050-4EF0-AA2E-5D8C45B58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2A1-5A2F-499E-9BE6-9B28007D8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34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223AA-58C4-4517-B84B-2DADFE9C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2540F94-A63F-4A4C-BCE5-506CF8360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354E15-C61A-4990-8B21-E0A35CDA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45D-0A97-4163-8DE0-4B47B4F0EAD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420421-9D8B-478A-91D0-D58B28EA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D73090-6703-4000-91AD-94EB5F24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2A1-5A2F-499E-9BE6-9B28007D8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03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30D25F1-9300-48E6-97C8-969D2948B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1C38F6-71F2-4DF8-9C36-F5EE4E650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25BBCE-F0F1-458A-B086-63528F6B9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45D-0A97-4163-8DE0-4B47B4F0EAD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7A9917-5C72-4C9E-B645-9A16AC48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3F356B-71CA-4423-B10A-1F64CB6A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2A1-5A2F-499E-9BE6-9B28007D8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95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B81A09-65E4-4C60-93E6-B96B5E19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2C3443-CD60-4AE9-ABCE-F9C98ED01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D47BD3-6E43-4487-A17E-D4B5ACCE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45D-0A97-4163-8DE0-4B47B4F0EAD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5B8617-8C65-42AD-B4B3-4C6C5CAE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3C0CE3-722F-42C6-B2BD-491E9D64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2A1-5A2F-499E-9BE6-9B28007D8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1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1CCC98-1401-4B4C-9D96-8E7EB9599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BB6DC6-40D3-4125-9120-F955B0B73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35CC62-A5EC-4715-BFC3-2B281E0F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45D-0A97-4163-8DE0-4B47B4F0EAD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9D8C23-D433-4FE5-AEB3-207DBC45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27D4C5-183D-483C-B85B-2AB205F3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2A1-5A2F-499E-9BE6-9B28007D8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21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48EE1B-6708-48CD-8635-9A7C7BD36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2A1EAE-678E-41F9-8BD7-EE60C6EED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FFB9BFA-A4E1-4EAA-B921-C956F71BB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BDAAF9-FC5B-4F81-836F-B999C6FA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45D-0A97-4163-8DE0-4B47B4F0EAD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CBAA77-6989-4E07-9DB9-8CB92245C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D1E9F9-30A7-4BA4-B249-316F6A25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2A1-5A2F-499E-9BE6-9B28007D8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3FE39A-C857-4B6F-8105-5ACCC885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D082C2-9B46-4D14-94A9-5A0781778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883872-F088-4FD1-B388-D85C38805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6943C54-D0B0-4A2F-AE30-7814D0120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EB4FD07-5F90-4F9A-85D4-D856128A5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DB544E7-A23C-46DE-867A-1C3E0C352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45D-0A97-4163-8DE0-4B47B4F0EAD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4AFAF01-90D7-4ADF-A1AC-3468C3BC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29D66D5-B106-421C-9582-0D338206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2A1-5A2F-499E-9BE6-9B28007D8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7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78E94A-4C63-41A1-ACD6-597E81792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E0E7DD0-01E8-4626-A0CC-3D4BEA04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45D-0A97-4163-8DE0-4B47B4F0EAD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1DFBA8F-DB8B-4573-B08A-563E47B3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22032F1-D0DF-4588-9257-CF51F9C3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2A1-5A2F-499E-9BE6-9B28007D8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76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B8B07F-05F4-48F7-A0A6-D38DF2B7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45D-0A97-4163-8DE0-4B47B4F0EAD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7D592E1-20C8-428E-822B-969151B7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D8C300-E655-4F5C-9012-ADCEC2A2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2A1-5A2F-499E-9BE6-9B28007D8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70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743089-021F-442C-B10D-A26BBD52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E72E73-076E-48A7-B001-0A56460A8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8C3F816-AAC4-4C97-9B65-9B4721FD7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B62E0B-377B-423D-9076-FE10CB1FA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45D-0A97-4163-8DE0-4B47B4F0EAD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34A344-C4E6-44DD-8A79-BDA21F3C3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12BF3F-7878-44E2-85B4-096581C3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2A1-5A2F-499E-9BE6-9B28007D8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00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5D7DE-8155-42B3-8F8D-29BC0377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E46CFD-3683-4123-9E5A-00031686A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A483CF3-B88C-4502-A712-8DCA9EF22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983EFA-9C3A-479B-B0C2-D220D473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445D-0A97-4163-8DE0-4B47B4F0EAD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72F6CAA-B495-4828-BB30-B81A352F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03E5ED-E7B0-412A-8270-E14AB8D7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2A1-5A2F-499E-9BE6-9B28007D8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09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596AF16-AA8D-4351-9FF9-D00C10DB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1F9CD96-DEC6-475D-97CE-ACDB23919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721DF4-1CD3-4109-9984-8B357A8EE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445D-0A97-4163-8DE0-4B47B4F0EAD6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558649-9E60-4E7D-8AAC-72798C4E3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DC0D1C-9A67-457D-B326-FDEFDABC0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502A1-5A2F-499E-9BE6-9B28007D8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54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mailto:reevesa@asfaonline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4.png"/><Relationship Id="rId5" Type="http://schemas.openxmlformats.org/officeDocument/2006/relationships/hyperlink" Target="https://www.bbc.co.uk/programmes/p082w992" TargetMode="External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hyperlink" Target="https://www.bbc.co.uk/iplayer/episodes/p082w992/noughts-crosses?seriesId=p082w9k7" TargetMode="Externa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.png"/><Relationship Id="rId5" Type="http://schemas.openxmlformats.org/officeDocument/2006/relationships/hyperlink" Target="https://www.historyforkids.net/apartheid.html" TargetMode="External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reload=9&amp;v=2f2k6iDFCL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xwe6LPvk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dlYDfzMdH4w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F9CED0-9A48-44B6-9878-05D552297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782" y="372616"/>
            <a:ext cx="5683144" cy="1227260"/>
          </a:xfrm>
        </p:spPr>
        <p:txBody>
          <a:bodyPr/>
          <a:lstStyle/>
          <a:p>
            <a:r>
              <a:rPr lang="en-GB" b="1" dirty="0"/>
              <a:t>Hello everyone!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3B0F3EE-DD23-459B-AC43-17B8202FD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56" y="1985273"/>
            <a:ext cx="5011783" cy="487272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00"/>
                </a:solidFill>
              </a:rPr>
              <a:t>Please hover your mouse over the speaker to play sound clips for instructions, discussion and </a:t>
            </a:r>
            <a:r>
              <a:rPr lang="en-GB" b="1" dirty="0" smtClean="0">
                <a:solidFill>
                  <a:srgbClr val="FFFF00"/>
                </a:solidFill>
              </a:rPr>
              <a:t>commentary – top left of each page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FFFF00"/>
                </a:solidFill>
              </a:rPr>
              <a:t>Read each slide and listen to all of my comments before you start watching the series </a:t>
            </a:r>
            <a:r>
              <a:rPr lang="en-GB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en-GB" b="1" dirty="0">
              <a:solidFill>
                <a:srgbClr val="FFFF00"/>
              </a:solidFill>
            </a:endParaRPr>
          </a:p>
          <a:p>
            <a:endParaRPr lang="en-GB" dirty="0"/>
          </a:p>
          <a:p>
            <a:r>
              <a:rPr lang="en-GB" dirty="0"/>
              <a:t>If you would like feedback on your final piece of work or have any questions please email </a:t>
            </a:r>
            <a:r>
              <a:rPr lang="en-GB" dirty="0" smtClean="0"/>
              <a:t>me:</a:t>
            </a:r>
          </a:p>
          <a:p>
            <a:r>
              <a:rPr lang="en-GB" sz="2800" b="1" dirty="0" smtClean="0">
                <a:solidFill>
                  <a:srgbClr val="FFFF00"/>
                </a:solidFill>
                <a:hlinkClick r:id="rId4"/>
              </a:rPr>
              <a:t>reevesa@asfaonline.org</a:t>
            </a:r>
            <a:endParaRPr lang="en-GB" sz="2800" b="1" dirty="0" smtClean="0">
              <a:solidFill>
                <a:srgbClr val="FFFF00"/>
              </a:solidFill>
            </a:endParaRPr>
          </a:p>
          <a:p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Image result for noughts and crosses tv">
            <a:extLst>
              <a:ext uri="{FF2B5EF4-FFF2-40B4-BE49-F238E27FC236}">
                <a16:creationId xmlns="" xmlns:a16="http://schemas.microsoft.com/office/drawing/2014/main" id="{8D7A12FE-0B1C-4C7E-AB2D-4AB1DD905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44" y="2155371"/>
            <a:ext cx="6630259" cy="37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57" y="0"/>
            <a:ext cx="1092925" cy="1092925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8673737" y="117566"/>
            <a:ext cx="3317966" cy="1737360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Disclaimer: </a:t>
            </a:r>
            <a:r>
              <a:rPr lang="en-GB" dirty="0" smtClean="0"/>
              <a:t>On slide 3 I discuss this, but do make sure you speak to your parents/carers about whether they are happy for you to watch this series, before giving it a go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11" name="Up Arrow 10"/>
          <p:cNvSpPr/>
          <p:nvPr/>
        </p:nvSpPr>
        <p:spPr>
          <a:xfrm>
            <a:off x="119742" y="986246"/>
            <a:ext cx="535577" cy="1067179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4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FFCA8-A600-42AB-BD01-C91F6083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73EB4A-9732-41B3-B9E1-8B652835C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DF3986-F3DB-44F5-8EDC-4F5C75CFE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03" y="1697468"/>
            <a:ext cx="5442911" cy="4351338"/>
          </a:xfrm>
          <a:prstGeom prst="rect">
            <a:avLst/>
          </a:prstGeom>
        </p:spPr>
      </p:pic>
      <p:pic>
        <p:nvPicPr>
          <p:cNvPr id="4098" name="Picture 2" descr="Image result for long walk to freedom movie">
            <a:extLst>
              <a:ext uri="{FF2B5EF4-FFF2-40B4-BE49-F238E27FC236}">
                <a16:creationId xmlns="" xmlns:a16="http://schemas.microsoft.com/office/drawing/2014/main" id="{0FF46AAD-8B4A-4D66-9BA8-F292BC366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59" y="309306"/>
            <a:ext cx="4231404" cy="59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738" y="0"/>
            <a:ext cx="1374380" cy="137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9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CD3D0F-8732-451B-9F39-7484B122E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86EF63-B23C-4630-A9F2-C1AC1BD10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0D55D53-BC3A-488F-91DC-25F123F0C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160" y="284008"/>
            <a:ext cx="10006149" cy="6573992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2548" y="251350"/>
            <a:ext cx="1394569" cy="139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6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AC0F7F-8A01-4486-890A-FA681515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3F78D5-2CA9-4E9B-98E0-3B8ECB847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E9F7F0-0DE2-44C2-8034-E112F42CF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49" y="2299064"/>
            <a:ext cx="11926794" cy="4193812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6348" y="121919"/>
            <a:ext cx="1672451" cy="16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9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B0254-97A1-403C-9B7F-D8C974C8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A5808B-0DE3-49A7-8BBA-EAF381294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3E4195-85BE-41C0-9E0B-CF5ED70BE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24744"/>
            <a:ext cx="12096206" cy="4127862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3692" y="363583"/>
            <a:ext cx="1815737" cy="18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0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C61260-7AB6-4FF6-BF24-90F004C2C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E2BB5C2-AF4A-4BA5-AB1F-7DBA8B7F2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4502" y="2037806"/>
            <a:ext cx="12087497" cy="424606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2548" y="185057"/>
            <a:ext cx="1513114" cy="15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5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DB72AC-DD58-47D9-BA30-3D927D7C6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A6A5B4-0D64-418D-9354-0A20D1EDE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="" xmlns:a16="http://schemas.microsoft.com/office/drawing/2014/main" id="{3503D844-7DBF-49C8-A7B3-87884B25E1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610863"/>
            <a:ext cx="9715960" cy="5636274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4171" y="0"/>
            <a:ext cx="1458686" cy="14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9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CD4682-DAA8-4D9C-812F-423D75153D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A32AA40-39EF-49A7-90CA-901328B1CF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noughts and crosses tv">
            <a:extLst>
              <a:ext uri="{FF2B5EF4-FFF2-40B4-BE49-F238E27FC236}">
                <a16:creationId xmlns="" xmlns:a16="http://schemas.microsoft.com/office/drawing/2014/main" id="{D9FBB45B-FE98-4372-BC83-AB23507C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5308"/>
            <a:ext cx="9269896" cy="521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7382" y="65707"/>
            <a:ext cx="1236617" cy="123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157947-6FAD-40F2-ADA4-6ADE7960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264" y="365125"/>
            <a:ext cx="6914535" cy="13255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hlinkClick r:id="rId5"/>
            <a:extLst>
              <a:ext uri="{FF2B5EF4-FFF2-40B4-BE49-F238E27FC236}">
                <a16:creationId xmlns="" xmlns:a16="http://schemas.microsoft.com/office/drawing/2014/main" id="{A319446A-C608-49FF-A1DA-0D78EDA9A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49351" y="1690688"/>
            <a:ext cx="11493298" cy="502280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2878" y="-1"/>
            <a:ext cx="1175657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6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15106E-6FF3-4022-B62B-E3BBC4023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E9D45DE8-9686-4E24-B27E-2FC7D731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63A50F6-FC51-4457-9BCF-804E5102A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923" y="681037"/>
            <a:ext cx="10455474" cy="551948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57" y="171994"/>
            <a:ext cx="1291046" cy="129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4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D3BAF4-5EA9-4BA9-916B-10DC5CBF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669" y="120990"/>
            <a:ext cx="3591771" cy="1325563"/>
          </a:xfrm>
        </p:spPr>
        <p:txBody>
          <a:bodyPr/>
          <a:lstStyle/>
          <a:p>
            <a:r>
              <a:rPr lang="en-GB" b="1" dirty="0"/>
              <a:t>Roots in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45D02A-D7F5-4DDE-8926-4EE955E92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="" xmlns:a16="http://schemas.microsoft.com/office/drawing/2014/main" id="{6C05279D-97DC-42AC-B97D-0C82D79EC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169" y="1301852"/>
            <a:ext cx="9439856" cy="530901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74172"/>
            <a:ext cx="1341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7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7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7E23AC-9524-4B80-8EFB-0EA936CA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Watch this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Action Button: Movie 4">
            <a:hlinkClick r:id="rId2" highlightClick="1"/>
          </p:cNvPr>
          <p:cNvSpPr/>
          <p:nvPr/>
        </p:nvSpPr>
        <p:spPr>
          <a:xfrm>
            <a:off x="2547258" y="2011681"/>
            <a:ext cx="6466114" cy="3422468"/>
          </a:xfrm>
          <a:prstGeom prst="actionButtonMov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2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9BB977-60B4-42E3-A137-5D1C603D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65125"/>
            <a:ext cx="8793480" cy="1325563"/>
          </a:xfrm>
        </p:spPr>
        <p:txBody>
          <a:bodyPr/>
          <a:lstStyle/>
          <a:p>
            <a:r>
              <a:rPr lang="en-GB" b="1" dirty="0"/>
              <a:t>Roots in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57777E-26F8-4AAC-A250-F17943109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Image result for jim crowe laws">
            <a:extLst>
              <a:ext uri="{FF2B5EF4-FFF2-40B4-BE49-F238E27FC236}">
                <a16:creationId xmlns="" xmlns:a16="http://schemas.microsoft.com/office/drawing/2014/main" id="{71CEB069-0483-434F-BF76-7DDCFD8F0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96" y="1388124"/>
            <a:ext cx="7776599" cy="522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9303" y="158931"/>
            <a:ext cx="1471748" cy="147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0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335029-62D1-4D0D-B957-6056BBF7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Action Button: Movie 4">
            <a:hlinkClick r:id="rId3" highlightClick="1"/>
          </p:cNvPr>
          <p:cNvSpPr/>
          <p:nvPr/>
        </p:nvSpPr>
        <p:spPr>
          <a:xfrm>
            <a:off x="2351314" y="1502229"/>
            <a:ext cx="7628709" cy="3749040"/>
          </a:xfrm>
          <a:prstGeom prst="actionButtonMov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1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754" y="404313"/>
            <a:ext cx="7539446" cy="1325563"/>
          </a:xfrm>
        </p:spPr>
        <p:txBody>
          <a:bodyPr/>
          <a:lstStyle/>
          <a:p>
            <a:r>
              <a:rPr lang="en-GB" b="1" dirty="0" smtClean="0"/>
              <a:t>America Today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3178" y="511628"/>
            <a:ext cx="1471748" cy="1471748"/>
          </a:xfrm>
          <a:prstGeom prst="rect">
            <a:avLst/>
          </a:prstGeom>
        </p:spPr>
      </p:pic>
      <p:sp>
        <p:nvSpPr>
          <p:cNvPr id="5" name="Action Button: Movie 4">
            <a:hlinkClick r:id="rId5" highlightClick="1"/>
          </p:cNvPr>
          <p:cNvSpPr/>
          <p:nvPr/>
        </p:nvSpPr>
        <p:spPr>
          <a:xfrm>
            <a:off x="944880" y="3128553"/>
            <a:ext cx="2477588" cy="1254035"/>
          </a:xfrm>
          <a:prstGeom prst="actionButtonMov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r="33926" b="6197"/>
          <a:stretch/>
        </p:blipFill>
        <p:spPr bwMode="auto">
          <a:xfrm>
            <a:off x="3775166" y="1593669"/>
            <a:ext cx="7184571" cy="515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7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122</Words>
  <Application>Microsoft Office PowerPoint</Application>
  <PresentationFormat>Custom</PresentationFormat>
  <Paragraphs>18</Paragraphs>
  <Slides>15</Slides>
  <Notes>4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Hello everyone!</vt:lpstr>
      <vt:lpstr>PowerPoint Presentation</vt:lpstr>
      <vt:lpstr>PowerPoint Presentation</vt:lpstr>
      <vt:lpstr>PowerPoint Presentation</vt:lpstr>
      <vt:lpstr>Roots in Reality</vt:lpstr>
      <vt:lpstr>Watch this</vt:lpstr>
      <vt:lpstr>Roots in Reality</vt:lpstr>
      <vt:lpstr>PowerPoint Presentation</vt:lpstr>
      <vt:lpstr>America Today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Lonsdale</dc:creator>
  <cp:lastModifiedBy>Alex</cp:lastModifiedBy>
  <cp:revision>20</cp:revision>
  <dcterms:created xsi:type="dcterms:W3CDTF">2020-03-24T10:48:43Z</dcterms:created>
  <dcterms:modified xsi:type="dcterms:W3CDTF">2020-03-27T15:37:53Z</dcterms:modified>
</cp:coreProperties>
</file>