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8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4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9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1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0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3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1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6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9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36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31584" y="-262828"/>
            <a:ext cx="9144000" cy="1005017"/>
          </a:xfrm>
        </p:spPr>
        <p:txBody>
          <a:bodyPr>
            <a:normAutofit/>
          </a:bodyPr>
          <a:lstStyle/>
          <a:p>
            <a:r>
              <a:rPr lang="en-GB" sz="4000" dirty="0" smtClean="0"/>
              <a:t>Year </a:t>
            </a:r>
            <a:r>
              <a:rPr lang="en-GB" sz="4000" dirty="0" smtClean="0"/>
              <a:t>8 Theta Unit 2</a:t>
            </a:r>
            <a:endParaRPr lang="en-GB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151234" y="756050"/>
            <a:ext cx="403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of a Triangle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309871" y="2449358"/>
            <a:ext cx="351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3D Shapes</a:t>
            </a:r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13279" y="3394157"/>
            <a:ext cx="4130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of Parallelogram and Trapezium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51234" y="723726"/>
            <a:ext cx="4048298" cy="2644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51234" y="3446857"/>
            <a:ext cx="4026020" cy="33488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765657" y="99753"/>
            <a:ext cx="403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Surface Area of Cubes and Cuboids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7802054" y="99753"/>
            <a:ext cx="3777575" cy="23496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301975" y="2390355"/>
            <a:ext cx="3387517" cy="3733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4315708" y="91375"/>
            <a:ext cx="3407132" cy="22195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4343758" y="69517"/>
            <a:ext cx="403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Volume of Cubes and Cuboids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08" y="1941948"/>
            <a:ext cx="3146577" cy="1302333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2" y="1110827"/>
            <a:ext cx="1733550" cy="79057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2817" y="3789838"/>
            <a:ext cx="1991875" cy="53044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692" y="3777350"/>
            <a:ext cx="1809750" cy="113347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279" y="4963525"/>
            <a:ext cx="2455988" cy="116075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4467" y="414460"/>
            <a:ext cx="1724025" cy="59055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4467" y="1083700"/>
            <a:ext cx="1619250" cy="30480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0305" y="1045325"/>
            <a:ext cx="1485900" cy="409575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84467" y="1423427"/>
            <a:ext cx="1278527" cy="795528"/>
          </a:xfrm>
          <a:prstGeom prst="rect">
            <a:avLst/>
          </a:prstGeom>
        </p:spPr>
      </p:pic>
      <p:cxnSp>
        <p:nvCxnSpPr>
          <p:cNvPr id="106" name="Straight Arrow Connector 105"/>
          <p:cNvCxnSpPr/>
          <p:nvPr/>
        </p:nvCxnSpPr>
        <p:spPr>
          <a:xfrm flipV="1">
            <a:off x="5508573" y="1828836"/>
            <a:ext cx="294700" cy="165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Picture 10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75245" y="1665508"/>
            <a:ext cx="1485900" cy="15240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60665" y="2751275"/>
            <a:ext cx="1533525" cy="314325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22423" y="2428517"/>
            <a:ext cx="1714500" cy="1828800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65715" y="4336733"/>
            <a:ext cx="3076003" cy="1706281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9889012">
            <a:off x="4438120" y="3169536"/>
            <a:ext cx="723965" cy="747319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662984">
            <a:off x="5243489" y="3201891"/>
            <a:ext cx="656493" cy="651283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45411" y="426475"/>
            <a:ext cx="1695450" cy="657225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 rotWithShape="1">
          <a:blip r:embed="rId18"/>
          <a:srcRect r="10852"/>
          <a:stretch/>
        </p:blipFill>
        <p:spPr>
          <a:xfrm>
            <a:off x="7863352" y="1110828"/>
            <a:ext cx="2984758" cy="1200112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 rotWithShape="1">
          <a:blip r:embed="rId18"/>
          <a:srcRect l="64386" t="62927" r="2344" b="5211"/>
          <a:stretch/>
        </p:blipFill>
        <p:spPr>
          <a:xfrm>
            <a:off x="9998778" y="1854573"/>
            <a:ext cx="1113905" cy="382385"/>
          </a:xfrm>
          <a:prstGeom prst="rect">
            <a:avLst/>
          </a:prstGeom>
        </p:spPr>
      </p:pic>
      <p:sp>
        <p:nvSpPr>
          <p:cNvPr id="116" name="Rectangle 115"/>
          <p:cNvSpPr/>
          <p:nvPr/>
        </p:nvSpPr>
        <p:spPr>
          <a:xfrm>
            <a:off x="7863833" y="2586645"/>
            <a:ext cx="3715796" cy="24097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7885644" y="2548093"/>
            <a:ext cx="403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Problems and Measures </a:t>
            </a:r>
            <a:endParaRPr lang="en-GB" dirty="0"/>
          </a:p>
        </p:txBody>
      </p:sp>
      <p:pic>
        <p:nvPicPr>
          <p:cNvPr id="118" name="Picture 11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959711" y="2888787"/>
            <a:ext cx="1581150" cy="400050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975214" y="3346879"/>
            <a:ext cx="1285875" cy="219075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59711" y="3605900"/>
            <a:ext cx="847725" cy="342900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931136" y="3995997"/>
            <a:ext cx="1524000" cy="228600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725825" y="2872475"/>
            <a:ext cx="17430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8 Theta Unit 2</vt:lpstr>
    </vt:vector>
  </TitlesOfParts>
  <Company>Enterprise South Liverpool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HodgkinsonC</dc:creator>
  <cp:lastModifiedBy>Inset</cp:lastModifiedBy>
  <cp:revision>32</cp:revision>
  <dcterms:created xsi:type="dcterms:W3CDTF">2019-01-13T13:50:28Z</dcterms:created>
  <dcterms:modified xsi:type="dcterms:W3CDTF">2019-06-21T12:50:17Z</dcterms:modified>
</cp:coreProperties>
</file>