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57482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790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817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507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4038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23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291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3611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862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292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43612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C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E0BB47-5617-43B4-BC65-9E3EB99CC12F}" type="datetimeFigureOut">
              <a:rPr lang="en-GB" smtClean="0"/>
              <a:t>21/06/2019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24737-BC97-4C64-91CD-CD0455DF5A9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873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517398" y="110418"/>
            <a:ext cx="51347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Higher Unit </a:t>
            </a:r>
            <a:r>
              <a:rPr lang="en-GB" sz="2400" dirty="0" smtClean="0"/>
              <a:t>19 – Proportion and Graphs</a:t>
            </a:r>
            <a:endParaRPr lang="en-GB" sz="24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5781" y="691745"/>
            <a:ext cx="4068654" cy="3916205"/>
            <a:chOff x="174147" y="914401"/>
            <a:chExt cx="4516448" cy="1997611"/>
          </a:xfrm>
        </p:grpSpPr>
        <p:sp>
          <p:nvSpPr>
            <p:cNvPr id="8" name="Rectangle 7"/>
            <p:cNvSpPr/>
            <p:nvPr/>
          </p:nvSpPr>
          <p:spPr>
            <a:xfrm>
              <a:off x="174865" y="914401"/>
              <a:ext cx="4515730" cy="1997611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174147" y="921302"/>
              <a:ext cx="2067919" cy="19239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Cumulative Frequency</a:t>
              </a:r>
              <a:endPara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385781" y="4661238"/>
            <a:ext cx="4734860" cy="2101022"/>
            <a:chOff x="174865" y="3145024"/>
            <a:chExt cx="4515730" cy="1666128"/>
          </a:xfrm>
        </p:grpSpPr>
        <p:sp>
          <p:nvSpPr>
            <p:cNvPr id="32" name="Rectangle 31"/>
            <p:cNvSpPr/>
            <p:nvPr/>
          </p:nvSpPr>
          <p:spPr>
            <a:xfrm>
              <a:off x="174865" y="3145024"/>
              <a:ext cx="4515730" cy="1666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13481" y="3149099"/>
              <a:ext cx="850608" cy="28460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Box Plots</a:t>
              </a:r>
              <a:endPara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4558100" y="691746"/>
            <a:ext cx="4807969" cy="3618998"/>
            <a:chOff x="174865" y="3145024"/>
            <a:chExt cx="4515730" cy="1666128"/>
          </a:xfrm>
        </p:grpSpPr>
        <p:sp>
          <p:nvSpPr>
            <p:cNvPr id="39" name="Rectangle 38"/>
            <p:cNvSpPr/>
            <p:nvPr/>
          </p:nvSpPr>
          <p:spPr>
            <a:xfrm>
              <a:off x="174865" y="3145024"/>
              <a:ext cx="4515730" cy="166612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74865" y="3149956"/>
              <a:ext cx="1102868" cy="1346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b="1" dirty="0" smtClean="0">
                  <a:solidFill>
                    <a:schemeClr val="accent5">
                      <a:lumMod val="20000"/>
                      <a:lumOff val="80000"/>
                    </a:schemeClr>
                  </a:solidFill>
                </a:rPr>
                <a:t>Histograms</a:t>
              </a:r>
              <a:endParaRPr lang="en-GB" b="1" dirty="0">
                <a:solidFill>
                  <a:schemeClr val="accent5">
                    <a:lumMod val="20000"/>
                    <a:lumOff val="80000"/>
                  </a:schemeClr>
                </a:solidFill>
              </a:endParaRPr>
            </a:p>
          </p:txBody>
        </p:sp>
      </p:grpSp>
      <p:sp>
        <p:nvSpPr>
          <p:cNvPr id="52" name="Rectangle 51"/>
          <p:cNvSpPr/>
          <p:nvPr/>
        </p:nvSpPr>
        <p:spPr>
          <a:xfrm>
            <a:off x="7955280" y="3709851"/>
            <a:ext cx="4130292" cy="305240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6239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12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Enterprise South Liverpool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HodgkinsonC</dc:creator>
  <cp:lastModifiedBy>RotheramS</cp:lastModifiedBy>
  <cp:revision>37</cp:revision>
  <dcterms:created xsi:type="dcterms:W3CDTF">2019-01-13T13:50:28Z</dcterms:created>
  <dcterms:modified xsi:type="dcterms:W3CDTF">2019-06-21T13:19:25Z</dcterms:modified>
</cp:coreProperties>
</file>