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4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9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0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3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1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6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9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BB47-5617-43B4-BC65-9E3EB99CC12F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00739" y="-82970"/>
            <a:ext cx="1390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Year 11 Unit 11 Ratio and Proportion</a:t>
            </a:r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18392" y="292066"/>
            <a:ext cx="6863363" cy="6418450"/>
            <a:chOff x="174865" y="906399"/>
            <a:chExt cx="4116700" cy="2005613"/>
          </a:xfrm>
        </p:grpSpPr>
        <p:sp>
          <p:nvSpPr>
            <p:cNvPr id="8" name="Rectangle 7"/>
            <p:cNvSpPr/>
            <p:nvPr/>
          </p:nvSpPr>
          <p:spPr>
            <a:xfrm>
              <a:off x="174865" y="914401"/>
              <a:ext cx="4116700" cy="19976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51930" y="906399"/>
              <a:ext cx="411404" cy="1772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Ratio</a:t>
              </a:r>
              <a:endPara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7228301" y="119545"/>
            <a:ext cx="4963699" cy="65909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546110" y="123145"/>
            <a:ext cx="122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Proportion</a:t>
            </a:r>
            <a:endParaRPr lang="en-GB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6501" y="2240319"/>
            <a:ext cx="140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525" y="411958"/>
            <a:ext cx="3919110" cy="12506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0097" y="3863934"/>
            <a:ext cx="4704752" cy="209441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93" y="2011841"/>
            <a:ext cx="5092265" cy="460280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7501" y="2145991"/>
            <a:ext cx="5176158" cy="12456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9399" y="447032"/>
            <a:ext cx="5646953" cy="1491881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7546110" y="3515913"/>
            <a:ext cx="685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Ratio</a:t>
            </a:r>
            <a:endParaRPr lang="en-GB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0393" y="1431794"/>
            <a:ext cx="163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Ratio Problems</a:t>
            </a:r>
            <a:endParaRPr lang="en-GB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2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Enterprise South Liverpool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HodgkinsonC</dc:creator>
  <cp:lastModifiedBy>HepkeI</cp:lastModifiedBy>
  <cp:revision>39</cp:revision>
  <dcterms:created xsi:type="dcterms:W3CDTF">2019-01-13T13:50:28Z</dcterms:created>
  <dcterms:modified xsi:type="dcterms:W3CDTF">2019-06-24T14:22:25Z</dcterms:modified>
</cp:coreProperties>
</file>