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72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74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79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1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50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03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2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29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61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86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9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BB47-5617-43B4-BC65-9E3EB99CC12F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36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BB47-5617-43B4-BC65-9E3EB99CC12F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24737-BC97-4C64-91CD-CD0455DF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7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709" y="22848"/>
            <a:ext cx="2881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Higher Unit </a:t>
            </a:r>
            <a:r>
              <a:rPr lang="en-GB" sz="2000" dirty="0" smtClean="0"/>
              <a:t>10 Probability</a:t>
            </a:r>
            <a:endParaRPr lang="en-GB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99709" y="422958"/>
            <a:ext cx="3890400" cy="4010884"/>
            <a:chOff x="174865" y="914401"/>
            <a:chExt cx="4515730" cy="1997611"/>
          </a:xfrm>
        </p:grpSpPr>
        <p:sp>
          <p:nvSpPr>
            <p:cNvPr id="8" name="Rectangle 7"/>
            <p:cNvSpPr/>
            <p:nvPr/>
          </p:nvSpPr>
          <p:spPr>
            <a:xfrm>
              <a:off x="174865" y="914401"/>
              <a:ext cx="4515730" cy="19976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1353" y="914401"/>
              <a:ext cx="2278393" cy="183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Sample space diagrams</a:t>
              </a:r>
              <a:endParaRPr lang="en-GB" b="1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215011" y="2675630"/>
            <a:ext cx="3831225" cy="3579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215011" y="2635624"/>
            <a:ext cx="238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Conditional probability</a:t>
            </a:r>
            <a:endParaRPr lang="en-GB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05484" y="26567"/>
            <a:ext cx="3905632" cy="2577282"/>
            <a:chOff x="164509" y="3106809"/>
            <a:chExt cx="4515730" cy="1693541"/>
          </a:xfrm>
        </p:grpSpPr>
        <p:sp>
          <p:nvSpPr>
            <p:cNvPr id="20" name="Rectangle 19"/>
            <p:cNvSpPr/>
            <p:nvPr/>
          </p:nvSpPr>
          <p:spPr>
            <a:xfrm>
              <a:off x="164509" y="3134222"/>
              <a:ext cx="4515730" cy="1666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4509" y="3106809"/>
              <a:ext cx="2920988" cy="246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Mutually exclusive events</a:t>
              </a:r>
              <a:endParaRPr lang="en-GB" b="1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2863" y="4741322"/>
            <a:ext cx="4068035" cy="1907496"/>
            <a:chOff x="174865" y="878234"/>
            <a:chExt cx="4515730" cy="2033778"/>
          </a:xfrm>
        </p:grpSpPr>
        <p:sp>
          <p:nvSpPr>
            <p:cNvPr id="33" name="Rectangle 32"/>
            <p:cNvSpPr/>
            <p:nvPr/>
          </p:nvSpPr>
          <p:spPr>
            <a:xfrm>
              <a:off x="174865" y="914401"/>
              <a:ext cx="4515730" cy="19976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81343" y="878234"/>
              <a:ext cx="1510252" cy="391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Venn diagrams</a:t>
              </a:r>
              <a:endParaRPr lang="en-GB" b="1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7854" t="42360" r="48230" b="43127"/>
          <a:stretch/>
        </p:blipFill>
        <p:spPr>
          <a:xfrm>
            <a:off x="150934" y="784214"/>
            <a:ext cx="2163023" cy="520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1571" t="9441" r="21814" b="9379"/>
          <a:stretch/>
        </p:blipFill>
        <p:spPr>
          <a:xfrm>
            <a:off x="146977" y="1365600"/>
            <a:ext cx="3706037" cy="29891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17390" t="42832" r="17633" b="43363"/>
          <a:stretch/>
        </p:blipFill>
        <p:spPr>
          <a:xfrm>
            <a:off x="4160898" y="341606"/>
            <a:ext cx="3675905" cy="4393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7590" t="23835" r="17432" b="23894"/>
          <a:stretch/>
        </p:blipFill>
        <p:spPr>
          <a:xfrm>
            <a:off x="4160898" y="816091"/>
            <a:ext cx="3792424" cy="17160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/>
          <a:srcRect l="18068" t="9697" r="18386" b="10182"/>
          <a:stretch/>
        </p:blipFill>
        <p:spPr>
          <a:xfrm>
            <a:off x="4254275" y="3524873"/>
            <a:ext cx="3758363" cy="266553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/>
          <a:srcRect l="17386" t="42667" r="17977" b="43272"/>
          <a:stretch/>
        </p:blipFill>
        <p:spPr>
          <a:xfrm>
            <a:off x="4254276" y="3004956"/>
            <a:ext cx="3662353" cy="4481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/>
          <a:srcRect l="17454" t="27879" r="17705" b="29091"/>
          <a:stretch/>
        </p:blipFill>
        <p:spPr>
          <a:xfrm>
            <a:off x="146977" y="5108495"/>
            <a:ext cx="3937291" cy="1469757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8123196" y="-11809"/>
            <a:ext cx="3857010" cy="3216256"/>
            <a:chOff x="164509" y="3106809"/>
            <a:chExt cx="4515730" cy="1693541"/>
          </a:xfrm>
        </p:grpSpPr>
        <p:sp>
          <p:nvSpPr>
            <p:cNvPr id="37" name="Rectangle 36"/>
            <p:cNvSpPr/>
            <p:nvPr/>
          </p:nvSpPr>
          <p:spPr>
            <a:xfrm>
              <a:off x="164509" y="3134222"/>
              <a:ext cx="4515730" cy="1666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4509" y="3106809"/>
              <a:ext cx="2718950" cy="242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Theoretical probability</a:t>
              </a:r>
              <a:endParaRPr lang="en-GB" b="1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/>
          <a:srcRect l="17456" t="42714" r="17567" b="43481"/>
          <a:stretch/>
        </p:blipFill>
        <p:spPr>
          <a:xfrm>
            <a:off x="8183962" y="299526"/>
            <a:ext cx="3650656" cy="4362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0"/>
          <a:srcRect l="17721" t="38938" r="17168" b="39115"/>
          <a:stretch/>
        </p:blipFill>
        <p:spPr>
          <a:xfrm>
            <a:off x="8178224" y="722008"/>
            <a:ext cx="3428110" cy="64997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1"/>
          <a:srcRect l="17721" t="20413" r="17368" b="20944"/>
          <a:stretch/>
        </p:blipFill>
        <p:spPr>
          <a:xfrm>
            <a:off x="8178224" y="1336067"/>
            <a:ext cx="3542812" cy="1800386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8148981" y="3256508"/>
            <a:ext cx="3831225" cy="3601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8115383" y="3181446"/>
            <a:ext cx="152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Tree diagrams</a:t>
            </a:r>
            <a:endParaRPr lang="en-GB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2"/>
          <a:srcRect l="24889" t="9440" r="24735" b="10088"/>
          <a:stretch/>
        </p:blipFill>
        <p:spPr>
          <a:xfrm>
            <a:off x="8228449" y="3477366"/>
            <a:ext cx="3672287" cy="329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23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18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Enterprise South Liverpool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HodgkinsonC</dc:creator>
  <cp:lastModifiedBy>Inset</cp:lastModifiedBy>
  <cp:revision>20</cp:revision>
  <dcterms:created xsi:type="dcterms:W3CDTF">2019-01-13T13:50:28Z</dcterms:created>
  <dcterms:modified xsi:type="dcterms:W3CDTF">2019-06-21T12:35:21Z</dcterms:modified>
</cp:coreProperties>
</file>