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8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0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1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8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6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8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0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4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1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8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4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6/29/2020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8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0199-0168-4324-AA21-5AA0E385B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139688"/>
            <a:ext cx="9966960" cy="3909390"/>
          </a:xfrm>
        </p:spPr>
        <p:txBody>
          <a:bodyPr/>
          <a:lstStyle/>
          <a:p>
            <a:r>
              <a:rPr lang="en-GB" sz="8800" dirty="0"/>
              <a:t>Year 10 Sport Science</a:t>
            </a:r>
            <a:br>
              <a:rPr lang="en-GB" sz="8800" dirty="0"/>
            </a:br>
            <a:r>
              <a:rPr lang="en-GB" sz="8800" dirty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338686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0ED8-D989-4A00-9545-2210DE51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53038"/>
            <a:ext cx="10058400" cy="1609344"/>
          </a:xfrm>
        </p:spPr>
        <p:txBody>
          <a:bodyPr>
            <a:normAutofit/>
          </a:bodyPr>
          <a:lstStyle/>
          <a:p>
            <a:r>
              <a:rPr lang="en-GB" sz="6600">
                <a:solidFill>
                  <a:srgbClr val="7030A0"/>
                </a:solidFill>
              </a:rPr>
              <a:t>Sport Nutrition LO4 </a:t>
            </a:r>
            <a:r>
              <a:rPr lang="en-GB" sz="6600" dirty="0">
                <a:solidFill>
                  <a:srgbClr val="7030A0"/>
                </a:solidFill>
              </a:rPr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5EF5-313D-4B18-9361-193FCFD88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962382"/>
            <a:ext cx="11131825" cy="4279392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/>
              <a:t>Complete LO4 task sheet – some may have already started.</a:t>
            </a:r>
          </a:p>
          <a:p>
            <a:r>
              <a:rPr lang="en-GB" sz="3200" dirty="0"/>
              <a:t> To access your work (Student shared – PE – Mr Chadwick – Year 11 Sport Science – Find your name – Complete LO4)</a:t>
            </a:r>
          </a:p>
          <a:p>
            <a:r>
              <a:rPr lang="en-GB" sz="3200" dirty="0"/>
              <a:t> Task Sheet Support (Student Shared – PE – OCR Nationals Sport Science – Sport Nutrition – Learning Outcome 4.</a:t>
            </a:r>
          </a:p>
          <a:p>
            <a:r>
              <a:rPr lang="en-GB" sz="3200" dirty="0"/>
              <a:t>LO4 support (Student Shared – PE – OCR Nationals Sport Science – Sport Nutrition – Lessons 16.</a:t>
            </a:r>
          </a:p>
          <a:p>
            <a:r>
              <a:rPr lang="en-GB" sz="3200" dirty="0"/>
              <a:t> Once completed save in student share</a:t>
            </a:r>
          </a:p>
          <a:p>
            <a:r>
              <a:rPr lang="en-GB" sz="3200" dirty="0"/>
              <a:t>Collect sport science exam revision guide and knowledge organiser from the PE table on the T corridor.</a:t>
            </a:r>
          </a:p>
        </p:txBody>
      </p:sp>
    </p:spTree>
    <p:extLst>
      <p:ext uri="{BB962C8B-B14F-4D97-AF65-F5344CB8AC3E}">
        <p14:creationId xmlns:p14="http://schemas.microsoft.com/office/powerpoint/2010/main" val="142949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0ED8-D989-4A00-9545-2210DE51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53038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n-GB" sz="6600" dirty="0">
                <a:solidFill>
                  <a:srgbClr val="7030A0"/>
                </a:solidFill>
              </a:rPr>
              <a:t>Sports Nutrition LO4 Task sheet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E54244F-C867-4DB3-95E1-F9BB66FA5C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700083"/>
              </p:ext>
            </p:extLst>
          </p:nvPr>
        </p:nvGraphicFramePr>
        <p:xfrm>
          <a:off x="1066799" y="1709531"/>
          <a:ext cx="6831497" cy="4992883"/>
        </p:xfrm>
        <a:graphic>
          <a:graphicData uri="http://schemas.openxmlformats.org/drawingml/2006/table">
            <a:tbl>
              <a:tblPr firstRow="1" firstCol="1" bandRow="1"/>
              <a:tblGrid>
                <a:gridCol w="5201479">
                  <a:extLst>
                    <a:ext uri="{9D8B030D-6E8A-4147-A177-3AD203B41FA5}">
                      <a16:colId xmlns:a16="http://schemas.microsoft.com/office/drawing/2014/main" val="2188499934"/>
                    </a:ext>
                  </a:extLst>
                </a:gridCol>
                <a:gridCol w="1630018">
                  <a:extLst>
                    <a:ext uri="{9D8B030D-6E8A-4147-A177-3AD203B41FA5}">
                      <a16:colId xmlns:a16="http://schemas.microsoft.com/office/drawing/2014/main" val="1216642211"/>
                    </a:ext>
                  </a:extLst>
                </a:gridCol>
              </a:tblGrid>
              <a:tr h="176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92" marR="4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Tick when complete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92" marR="4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253034"/>
                  </a:ext>
                </a:extLst>
              </a:tr>
              <a:tr h="2693413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20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Design a diet plan </a:t>
                      </a:r>
                      <a:endParaRPr lang="en-GB" sz="1000" dirty="0">
                        <a:effectLst/>
                        <a:latin typeface="Myriad Pr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Details of the performer that the diet plan is for: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Age –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Gender -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allergies -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religious beliefs –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food budget –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cooking skill –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the type of activity they perform in –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aims of the diet plan –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set realistic goals which can be measured –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the time of the year –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duration of the diet plan –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• organisation of diet plan –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892" marR="4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92" marR="4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077096"/>
                  </a:ext>
                </a:extLst>
              </a:tr>
              <a:tr h="294168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200"/>
                        </a:spcAft>
                      </a:pPr>
                      <a:r>
                        <a:rPr lang="en-GB" sz="1050" b="1" dirty="0">
                          <a:solidFill>
                            <a:srgbClr val="233F8E"/>
                          </a:solidFill>
                          <a:effectLst/>
                          <a:latin typeface="Myriad Pro Light"/>
                          <a:ea typeface="Calibri" panose="020F0502020204030204" pitchFamily="34" charset="0"/>
                          <a:cs typeface="Myriad Pro Light"/>
                        </a:rPr>
                        <a:t>Design a 2 week DIET plan </a:t>
                      </a:r>
                      <a:endParaRPr lang="en-GB" sz="1100" dirty="0">
                        <a:effectLst/>
                        <a:latin typeface="Myriad Pr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892" marR="4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92" marR="4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310998"/>
                  </a:ext>
                </a:extLst>
              </a:tr>
              <a:tr h="1151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Suitability of diet plan for: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Breakfast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Lunch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Dinner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Snacks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Drinks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892" marR="4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92" marR="4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583005"/>
                  </a:ext>
                </a:extLst>
              </a:tr>
              <a:tr h="572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Evaluate the effectiveness of the diet plan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How would the athlete feel following the diet plan?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233F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yriad Pro Light"/>
                        </a:rPr>
                        <a:t>Is there anything you would change to help them further.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92" marR="4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92" marR="4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99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84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0ED8-D989-4A00-9545-2210DE51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53038"/>
            <a:ext cx="10058400" cy="1609344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B050"/>
                </a:solidFill>
              </a:rPr>
              <a:t>Body’s Response LO4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5EF5-313D-4B18-9361-193FCFD88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962382"/>
            <a:ext cx="11131825" cy="4279392"/>
          </a:xfrm>
        </p:spPr>
        <p:txBody>
          <a:bodyPr>
            <a:normAutofit fontScale="85000" lnSpcReduction="20000"/>
          </a:bodyPr>
          <a:lstStyle/>
          <a:p>
            <a:r>
              <a:rPr lang="en-GB" sz="3200" dirty="0"/>
              <a:t>Complete LO4 task sheet on 6 week training programme – some may have already started.</a:t>
            </a:r>
          </a:p>
          <a:p>
            <a:r>
              <a:rPr lang="en-GB" sz="3200" dirty="0"/>
              <a:t> To access your work (Student shared – PE – Mr Chadwick – Year 11 Sport Science – Find your name – Complete LO4)</a:t>
            </a:r>
          </a:p>
          <a:p>
            <a:r>
              <a:rPr lang="en-GB" sz="3200" dirty="0"/>
              <a:t> Task Sheet Support (Student Shared – PE – OCR Nationals Sport Science – Body’s Response– Learning Outcome 4.</a:t>
            </a:r>
          </a:p>
          <a:p>
            <a:r>
              <a:rPr lang="en-GB" sz="3200" dirty="0"/>
              <a:t>LO4 support (Student Shared – PE – OCR Nationals Sport Science – Body’s Response – Lessons 16.</a:t>
            </a:r>
          </a:p>
          <a:p>
            <a:r>
              <a:rPr lang="en-GB" sz="3200" dirty="0"/>
              <a:t> Once completed save in student share</a:t>
            </a:r>
          </a:p>
          <a:p>
            <a:r>
              <a:rPr lang="en-GB" sz="3200" dirty="0"/>
              <a:t> Collect sport science exam revision guide and knowledge organiser from the PE table on the T corridor.</a:t>
            </a:r>
          </a:p>
        </p:txBody>
      </p:sp>
    </p:spTree>
    <p:extLst>
      <p:ext uri="{BB962C8B-B14F-4D97-AF65-F5344CB8AC3E}">
        <p14:creationId xmlns:p14="http://schemas.microsoft.com/office/powerpoint/2010/main" val="348789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0ED8-D989-4A00-9545-2210DE51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53038"/>
            <a:ext cx="10058400" cy="1609344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B050"/>
                </a:solidFill>
              </a:rPr>
              <a:t>Body’s Response LO4 Task sheet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C7FD0D6-A335-4CA7-A84D-45D4CB3F0F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813518"/>
              </p:ext>
            </p:extLst>
          </p:nvPr>
        </p:nvGraphicFramePr>
        <p:xfrm>
          <a:off x="1285460" y="1722783"/>
          <a:ext cx="9104243" cy="4457103"/>
        </p:xfrm>
        <a:graphic>
          <a:graphicData uri="http://schemas.openxmlformats.org/drawingml/2006/table">
            <a:tbl>
              <a:tblPr firstRow="1" firstCol="1" bandRow="1"/>
              <a:tblGrid>
                <a:gridCol w="5924419">
                  <a:extLst>
                    <a:ext uri="{9D8B030D-6E8A-4147-A177-3AD203B41FA5}">
                      <a16:colId xmlns:a16="http://schemas.microsoft.com/office/drawing/2014/main" val="2229337505"/>
                    </a:ext>
                  </a:extLst>
                </a:gridCol>
                <a:gridCol w="3179824">
                  <a:extLst>
                    <a:ext uri="{9D8B030D-6E8A-4147-A177-3AD203B41FA5}">
                      <a16:colId xmlns:a16="http://schemas.microsoft.com/office/drawing/2014/main" val="1287179699"/>
                    </a:ext>
                  </a:extLst>
                </a:gridCol>
              </a:tblGrid>
              <a:tr h="205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1" marR="68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Tick when complete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1" marR="68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823298"/>
                  </a:ext>
                </a:extLst>
              </a:tr>
              <a:tr h="1706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Long term effects of exercise for each: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in muscle size and strength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in heart rate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in training heart rate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in heart rate recovery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in flexibility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in muscle recovery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in lung capacity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1" marR="68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1" marR="68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582159"/>
                  </a:ext>
                </a:extLst>
              </a:tr>
              <a:tr h="1063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Recording the outcomes: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 the example of 3 tables attached to the task sheet.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the table using your own figures/data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1" marR="68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1" marR="68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111407"/>
                  </a:ext>
                </a:extLst>
              </a:tr>
              <a:tr h="1063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Methods to measure the long term effects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 each of your tests improve after 6 weeks? Describe how the test showed improvements and what the improved score was.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1" marR="68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1" marR="68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10735"/>
                  </a:ext>
                </a:extLst>
              </a:tr>
              <a:tr h="419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week TRAINING plan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 on attached sheet for guidance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1" marR="68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1" marR="68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213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834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490</Words>
  <Application>Microsoft Office PowerPoint</Application>
  <PresentationFormat>Widescreen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Myriad Pro Light</vt:lpstr>
      <vt:lpstr>Rockwell</vt:lpstr>
      <vt:lpstr>Rockwell Condensed</vt:lpstr>
      <vt:lpstr>Times New Roman</vt:lpstr>
      <vt:lpstr>Wingdings</vt:lpstr>
      <vt:lpstr>Wood Type</vt:lpstr>
      <vt:lpstr>Year 10 Sport Science Information</vt:lpstr>
      <vt:lpstr>Sport Nutrition LO4 Task</vt:lpstr>
      <vt:lpstr>Sports Nutrition LO4 Task sheet</vt:lpstr>
      <vt:lpstr>Body’s Response LO4 Task</vt:lpstr>
      <vt:lpstr>Body’s Response LO4 Task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Sport Science Information</dc:title>
  <dc:creator>Mr A Chadwick</dc:creator>
  <cp:lastModifiedBy>Mr A Chadwick</cp:lastModifiedBy>
  <cp:revision>4</cp:revision>
  <dcterms:created xsi:type="dcterms:W3CDTF">2020-06-29T14:31:16Z</dcterms:created>
  <dcterms:modified xsi:type="dcterms:W3CDTF">2020-06-29T15:07:05Z</dcterms:modified>
</cp:coreProperties>
</file>