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9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0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0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7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9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7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4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28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6/29/2020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0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6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0199-0168-4324-AA21-5AA0E385B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139688"/>
            <a:ext cx="9966960" cy="3909390"/>
          </a:xfrm>
        </p:spPr>
        <p:txBody>
          <a:bodyPr/>
          <a:lstStyle/>
          <a:p>
            <a:r>
              <a:rPr lang="en-GB" sz="8800" dirty="0"/>
              <a:t>Year 10 Health &amp; social</a:t>
            </a:r>
            <a:br>
              <a:rPr lang="en-GB" sz="8800" dirty="0"/>
            </a:br>
            <a:r>
              <a:rPr lang="en-GB" sz="8800" dirty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327038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0ED8-D989-4A00-9545-2210DE51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53038"/>
            <a:ext cx="10058400" cy="1609344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B050"/>
                </a:solidFill>
              </a:rPr>
              <a:t>First aid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5EF5-313D-4B18-9361-193FCFD88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962382"/>
            <a:ext cx="11131825" cy="4279392"/>
          </a:xfrm>
        </p:spPr>
        <p:txBody>
          <a:bodyPr>
            <a:normAutofit/>
          </a:bodyPr>
          <a:lstStyle/>
          <a:p>
            <a:r>
              <a:rPr lang="en-GB" sz="3200" dirty="0"/>
              <a:t> Locate tracker (Student shared – Health &amp; Social – Mr Loughnane – Yr10 – copy of tracker)</a:t>
            </a:r>
          </a:p>
          <a:p>
            <a:r>
              <a:rPr lang="en-GB" sz="3200" dirty="0"/>
              <a:t> Any task on the tracker in </a:t>
            </a:r>
            <a:r>
              <a:rPr lang="en-GB" sz="3200" dirty="0">
                <a:highlight>
                  <a:srgbClr val="FF0000"/>
                </a:highlight>
              </a:rPr>
              <a:t>RED</a:t>
            </a:r>
            <a:r>
              <a:rPr lang="en-GB" sz="3200" dirty="0"/>
              <a:t> or </a:t>
            </a:r>
            <a:r>
              <a:rPr lang="en-GB" sz="3200" dirty="0">
                <a:highlight>
                  <a:srgbClr val="FFFF00"/>
                </a:highlight>
              </a:rPr>
              <a:t>AMBER</a:t>
            </a:r>
            <a:r>
              <a:rPr lang="en-GB" sz="3200" dirty="0"/>
              <a:t> requires completion.</a:t>
            </a:r>
          </a:p>
          <a:p>
            <a:r>
              <a:rPr lang="en-GB" sz="3200" dirty="0"/>
              <a:t> </a:t>
            </a:r>
            <a:r>
              <a:rPr lang="en-GB" sz="3200"/>
              <a:t>Task support </a:t>
            </a:r>
            <a:r>
              <a:rPr lang="en-GB" sz="3200" dirty="0"/>
              <a:t>(Student shared – Health &amp; Social – Mr Loughnane – Yr10 – Guidance)</a:t>
            </a:r>
          </a:p>
          <a:p>
            <a:r>
              <a:rPr lang="en-GB" sz="3200" dirty="0"/>
              <a:t>Once completed save in your folder</a:t>
            </a:r>
          </a:p>
        </p:txBody>
      </p:sp>
    </p:spTree>
    <p:extLst>
      <p:ext uri="{BB962C8B-B14F-4D97-AF65-F5344CB8AC3E}">
        <p14:creationId xmlns:p14="http://schemas.microsoft.com/office/powerpoint/2010/main" val="1687705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Wood Type</vt:lpstr>
      <vt:lpstr>Year 10 Health &amp; social Information</vt:lpstr>
      <vt:lpstr>First aid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Health &amp; social Information</dc:title>
  <dc:creator>Mr A Chadwick</dc:creator>
  <cp:lastModifiedBy>Mr A Chadwick</cp:lastModifiedBy>
  <cp:revision>1</cp:revision>
  <dcterms:created xsi:type="dcterms:W3CDTF">2020-06-29T14:32:01Z</dcterms:created>
  <dcterms:modified xsi:type="dcterms:W3CDTF">2020-06-29T14:32:17Z</dcterms:modified>
</cp:coreProperties>
</file>